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29" r:id="rId14"/>
    <p:sldId id="308" r:id="rId15"/>
    <p:sldId id="322" r:id="rId16"/>
    <p:sldId id="323" r:id="rId17"/>
    <p:sldId id="310" r:id="rId18"/>
    <p:sldId id="324" r:id="rId19"/>
    <p:sldId id="325" r:id="rId20"/>
    <p:sldId id="326" r:id="rId21"/>
    <p:sldId id="313" r:id="rId22"/>
    <p:sldId id="311" r:id="rId23"/>
    <p:sldId id="317" r:id="rId24"/>
    <p:sldId id="315" r:id="rId25"/>
    <p:sldId id="316" r:id="rId26"/>
    <p:sldId id="330" r:id="rId27"/>
    <p:sldId id="314" r:id="rId28"/>
    <p:sldId id="327" r:id="rId29"/>
    <p:sldId id="312" r:id="rId30"/>
    <p:sldId id="328" r:id="rId31"/>
    <p:sldId id="319" r:id="rId32"/>
    <p:sldId id="318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1" autoAdjust="0"/>
    <p:restoredTop sz="94664" autoAdjust="0"/>
  </p:normalViewPr>
  <p:slideViewPr>
    <p:cSldViewPr snapToGrid="0">
      <p:cViewPr varScale="1">
        <p:scale>
          <a:sx n="45" d="100"/>
          <a:sy n="45" d="100"/>
        </p:scale>
        <p:origin x="31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13.09.2019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13.09.2019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13.09.2019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13.09.2019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13.09.2019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13.09.2019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13.09.2019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13.09.2019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13.09.2019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13.09.2019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13.09.2019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13.09.2019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13.09.2019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fif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dirty="0" smtClean="0"/>
              <a:t>МИФИ 2018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синхронного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grpSp>
        <p:nvGrpSpPr>
          <p:cNvPr id="71" name="Group 34"/>
          <p:cNvGrpSpPr/>
          <p:nvPr/>
        </p:nvGrpSpPr>
        <p:grpSpPr>
          <a:xfrm>
            <a:off x="3708400" y="3511550"/>
            <a:ext cx="1881389" cy="2438400"/>
            <a:chOff x="1981200" y="2114550"/>
            <a:chExt cx="1881389" cy="2438400"/>
          </a:xfrm>
        </p:grpSpPr>
        <p:sp>
          <p:nvSpPr>
            <p:cNvPr id="72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2946400" y="4121150"/>
            <a:ext cx="890789" cy="1481554"/>
            <a:chOff x="1219200" y="2724150"/>
            <a:chExt cx="890789" cy="1481554"/>
          </a:xfrm>
        </p:grpSpPr>
        <p:sp>
          <p:nvSpPr>
            <p:cNvPr id="76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156200" y="3892550"/>
            <a:ext cx="3581400" cy="1165086"/>
            <a:chOff x="3429000" y="2495550"/>
            <a:chExt cx="3581400" cy="1165086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cxnSp>
            <p:nvCxnSpPr>
              <p:cNvPr id="82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84" name="Elbow Connector 29"/>
              <p:cNvCxnSpPr/>
              <p:nvPr/>
            </p:nvCxnSpPr>
            <p:spPr>
              <a:xfrm>
                <a:off x="4191000" y="2508250"/>
                <a:ext cx="942656" cy="594668"/>
              </a:xfrm>
              <a:prstGeom prst="bentConnector3">
                <a:avLst>
                  <a:gd name="adj1" fmla="val 99849"/>
                </a:avLst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40"/>
          <p:cNvGrpSpPr/>
          <p:nvPr/>
        </p:nvGrpSpPr>
        <p:grpSpPr>
          <a:xfrm>
            <a:off x="4775200" y="35115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(10 </a:t>
                </a:r>
                <a:r>
                  <a:rPr lang="ru-RU" dirty="0" smtClean="0"/>
                  <a:t>итераций) (20 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109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smtClean="0"/>
              <a:t>secrets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b="1" dirty="0" err="1" smtClean="0"/>
              <a:t>Керкгоффса</a:t>
            </a:r>
            <a:r>
              <a:rPr lang="ru-RU" dirty="0" smtClean="0"/>
              <a:t> 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dirty="0" err="1" smtClean="0"/>
              <a:t>Rcf</a:t>
            </a:r>
            <a:r>
              <a:rPr lang="ru-RU" dirty="0"/>
              <a:t> </a:t>
            </a:r>
            <a:r>
              <a:rPr lang="ru-RU" dirty="0" smtClean="0"/>
              <a:t>– 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5125"/>
            <a:ext cx="8382000" cy="5845564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</a:t>
            </a:r>
            <a:r>
              <a:rPr lang="en-US" dirty="0" err="1"/>
              <a:t>F</a:t>
            </a:r>
            <a:r>
              <a:rPr lang="en-US" dirty="0" err="1" smtClean="0"/>
              <a:t>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</a:t>
            </a:r>
            <a:r>
              <a:rPr lang="ru-RU" smtClean="0"/>
              <a:t>, </a:t>
            </a:r>
            <a:r>
              <a:rPr lang="ru-RU" smtClean="0"/>
              <a:t>ка</a:t>
            </a:r>
            <a:r>
              <a:rPr lang="ru-RU"/>
              <a:t>к</a:t>
            </a:r>
            <a:r>
              <a:rPr lang="ru-RU" smtClean="0"/>
              <a:t> </a:t>
            </a:r>
            <a:r>
              <a:rPr lang="ru-RU" dirty="0" smtClean="0"/>
              <a:t>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blipFill rotWithShape="0">
                <a:blip r:embed="rId8"/>
                <a:stretch>
                  <a:fillRect b="-1481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186401" y="3059289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7099019" y="5110591"/>
            <a:ext cx="2330619" cy="425054"/>
            <a:chOff x="1736" y="2066"/>
            <a:chExt cx="2392" cy="357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 rotWithShape="0"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1146</Words>
  <Application>Microsoft Office PowerPoint</Application>
  <PresentationFormat>Широкоэкранный</PresentationFormat>
  <Paragraphs>256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Symbol</vt:lpstr>
      <vt:lpstr>Тема Office</vt:lpstr>
      <vt:lpstr>Прикладная Криптография: Симметричные криптосистемы Практические аспекты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Макаров Артем Олегович</cp:lastModifiedBy>
  <cp:revision>576</cp:revision>
  <dcterms:created xsi:type="dcterms:W3CDTF">2018-08-24T12:25:18Z</dcterms:created>
  <dcterms:modified xsi:type="dcterms:W3CDTF">2019-09-13T11:40:19Z</dcterms:modified>
</cp:coreProperties>
</file>